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3F41-A466-4F2B-9203-5467C7E7C93D}" type="datetimeFigureOut">
              <a:rPr lang="id-ID" smtClean="0"/>
              <a:t>18/10/2018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05308-C1B8-44DE-BE1C-1C0E074CC51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40781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3F41-A466-4F2B-9203-5467C7E7C93D}" type="datetimeFigureOut">
              <a:rPr lang="id-ID" smtClean="0"/>
              <a:t>18/10/2018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05308-C1B8-44DE-BE1C-1C0E074CC51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00727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3F41-A466-4F2B-9203-5467C7E7C93D}" type="datetimeFigureOut">
              <a:rPr lang="id-ID" smtClean="0"/>
              <a:t>18/10/2018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05308-C1B8-44DE-BE1C-1C0E074CC51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72721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3F41-A466-4F2B-9203-5467C7E7C93D}" type="datetimeFigureOut">
              <a:rPr lang="id-ID" smtClean="0"/>
              <a:t>18/10/2018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05308-C1B8-44DE-BE1C-1C0E074CC51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85665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3F41-A466-4F2B-9203-5467C7E7C93D}" type="datetimeFigureOut">
              <a:rPr lang="id-ID" smtClean="0"/>
              <a:t>18/10/2018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05308-C1B8-44DE-BE1C-1C0E074CC51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27510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3F41-A466-4F2B-9203-5467C7E7C93D}" type="datetimeFigureOut">
              <a:rPr lang="id-ID" smtClean="0"/>
              <a:t>18/10/2018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05308-C1B8-44DE-BE1C-1C0E074CC51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91516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3F41-A466-4F2B-9203-5467C7E7C93D}" type="datetimeFigureOut">
              <a:rPr lang="id-ID" smtClean="0"/>
              <a:t>18/10/2018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05308-C1B8-44DE-BE1C-1C0E074CC51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14454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3F41-A466-4F2B-9203-5467C7E7C93D}" type="datetimeFigureOut">
              <a:rPr lang="id-ID" smtClean="0"/>
              <a:t>18/10/2018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05308-C1B8-44DE-BE1C-1C0E074CC51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50610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3F41-A466-4F2B-9203-5467C7E7C93D}" type="datetimeFigureOut">
              <a:rPr lang="id-ID" smtClean="0"/>
              <a:t>18/10/2018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05308-C1B8-44DE-BE1C-1C0E074CC51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1833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3F41-A466-4F2B-9203-5467C7E7C93D}" type="datetimeFigureOut">
              <a:rPr lang="id-ID" smtClean="0"/>
              <a:t>18/10/2018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05308-C1B8-44DE-BE1C-1C0E074CC51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17578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3F41-A466-4F2B-9203-5467C7E7C93D}" type="datetimeFigureOut">
              <a:rPr lang="id-ID" smtClean="0"/>
              <a:t>18/10/2018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05308-C1B8-44DE-BE1C-1C0E074CC51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77660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63F41-A466-4F2B-9203-5467C7E7C93D}" type="datetimeFigureOut">
              <a:rPr lang="id-ID" smtClean="0"/>
              <a:t>18/10/2018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05308-C1B8-44DE-BE1C-1C0E074CC51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335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Gejala Defisiensi Nutrient</a:t>
            </a:r>
            <a:br>
              <a:rPr lang="id-ID" dirty="0" smtClean="0"/>
            </a:br>
            <a:r>
              <a:rPr lang="id-ID" dirty="0" smtClean="0"/>
              <a:t>(pd tan. tomat)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/>
              <a:t> </a:t>
            </a:r>
            <a:r>
              <a:rPr lang="id-ID" dirty="0" smtClean="0"/>
              <a:t>Syarat – Syarat : Syarat A.Gejala ( simptom) terlihat pada daun-daun muda.</a:t>
            </a:r>
          </a:p>
          <a:p>
            <a:pPr marL="514350" indent="-514350">
              <a:buAutoNum type="alphaUcPeriod"/>
            </a:pP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50093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Syarat B.Terlihat atau ada Klorosis pd intervena pada daun-daun muda.</a:t>
            </a:r>
          </a:p>
          <a:p>
            <a:r>
              <a:rPr lang="id-ID" dirty="0" smtClean="0"/>
              <a:t>Defisiensi Mn : titik-titik hitam terlihat dekat vena, vena terkecil yg tersisa berwarna hijau. Pd daun-daun tua  terlihat necrosis berupa titik-titik nekrotik berwarna abu-abu pd intervena dengan diameter 2 sd 4 mm berlokasi dengan vena utama.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90048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Defisinsi Fe : tidak terlihat titik-titik hitam, vena-vena terkecil  tidak berwarna hijau. Area necrotic jika ada, tidak berhubungan dengan sedikit bagian dari helai daun.</a:t>
            </a:r>
          </a:p>
          <a:p>
            <a:r>
              <a:rPr lang="id-ID" dirty="0" smtClean="0"/>
              <a:t>Syarat C. Daun-daun muda tidak  menunjukkan chlorosis intervena tetapi daun-daun memperlihatkan chlorosis pd pangkal bagian tengah dari daun.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77533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Defisiensi P : Bagian belakang dari daun-daun muda terlihat berwarna ungu.Warna ungu ini mencakup kedua sisi vena dan area intervena. Permukaan perut dari daun-daun muda berwarna hijau sangat gelap. Daun-daun kecil dan menggulung kebawah. Daun-daun tua menunjukkan sedikit chlorosis dan necrosis pd intervena.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90084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Syarat D. Sisi belakang dari daun-daun muda tidak terlihat berwarna ungu. Permukaan bagian perut dari daun-daun muda selalu menunjukkan chlorosis pada  pangkal agian tengah. Pertumbuhan terdistorsi. Necrosis pd intervena selalu terlihat padapangkaldasar dari daun-daun muda. Jaringan yg sangat muda terlihat necrosis.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13857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42033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Defisiensi B : Jaringan tanaman sangat rapuh, khususnya di bawah kondisi stress rendah </a:t>
            </a:r>
            <a:r>
              <a:rPr lang="id-ID" smtClean="0"/>
              <a:t>kadar air ,</a:t>
            </a:r>
            <a:r>
              <a:rPr lang="id-ID" dirty="0" smtClean="0"/>
              <a:t>rekoveri pertumbuhan dari defisiensi ini biasanya memutar, asimetris atau bentuk distorsi lainnya.</a:t>
            </a:r>
          </a:p>
          <a:p>
            <a:r>
              <a:rPr lang="id-ID" dirty="0" smtClean="0"/>
              <a:t>Defisiensi Ca : Jaringan tanaman lunak dan layu dibawah kondisi stress kekurangan air, daun-daun berkembang setelah serangan defisiensi menjadi sempit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14576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Syarat E : gejala tidak juga terlihat lebih awal kerapuhannya pdd daun-daun muda, gejala terlihat lebih kurang sama pd seluruh tanaman atau lebih rapuh pd daun  yg lebih tua atau daun yg beru dewasa.</a:t>
            </a:r>
          </a:p>
          <a:p>
            <a:r>
              <a:rPr lang="id-ID" dirty="0" smtClean="0"/>
              <a:t>Syarat  F :ada chlorosis pd intervena, bisa jadi kondisinya ringan.</a:t>
            </a:r>
          </a:p>
          <a:p>
            <a:r>
              <a:rPr lang="id-ID" dirty="0" smtClean="0"/>
              <a:t>Syarat G : daun-daun tua sangat chlorotic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28575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Syarat H : chlorosis nyata pd intervena, tetapi vena utama masih terlihat hijau</a:t>
            </a:r>
          </a:p>
          <a:p>
            <a:r>
              <a:rPr lang="id-ID" dirty="0" smtClean="0"/>
              <a:t>Syarat I : gejala awal terlihat chlorosis, pd  kondisi lebih parah daun-daun mengkerut.</a:t>
            </a:r>
          </a:p>
          <a:p>
            <a:r>
              <a:rPr lang="id-ID" smtClean="0"/>
              <a:t>Defisiensi Mg : 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60126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350</Words>
  <Application>Microsoft Office PowerPoint</Application>
  <PresentationFormat>On-screen Show (4:3)</PresentationFormat>
  <Paragraphs>16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Gejala Defisiensi Nutrient (pd tan. tomat)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Gejala Defisiensi Nutrient (pd tan. tomat)</dc:title>
  <dc:creator>Acer</dc:creator>
  <cp:lastModifiedBy>Acer</cp:lastModifiedBy>
  <cp:revision>16</cp:revision>
  <dcterms:created xsi:type="dcterms:W3CDTF">2018-10-17T04:00:37Z</dcterms:created>
  <dcterms:modified xsi:type="dcterms:W3CDTF">2018-10-18T14:44:34Z</dcterms:modified>
</cp:coreProperties>
</file>