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900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5116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549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739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8536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81656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4557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83864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0964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4677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532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BC4BB-F81D-4D4E-B6A4-ADD040F9BC80}" type="datetimeFigureOut">
              <a:rPr lang="id-ID" smtClean="0"/>
              <a:t>14/12/2018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E2045-141B-451A-B88B-EBFF0AB2002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857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Klassifikasi tanaman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Klassifikasi tanaman dapat didasarkan pada :</a:t>
            </a:r>
          </a:p>
          <a:p>
            <a:pPr marL="514350" indent="-514350">
              <a:buAutoNum type="arabicPeriod"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70734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Growt habit and life cicle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3.1 annual (winter annual, summer annual), melengkapi siklus hidupnya (menghasilkan biji) dalam satu tahun</a:t>
            </a:r>
          </a:p>
          <a:p>
            <a:r>
              <a:rPr lang="id-ID" dirty="0" smtClean="0"/>
              <a:t>Al, wheat, rye, oats, barley, rice, millet, bean, soybean, pea, corn. </a:t>
            </a:r>
          </a:p>
          <a:p>
            <a:r>
              <a:rPr lang="id-ID" dirty="0" smtClean="0"/>
              <a:t>3.2 biennial crops, melengkapi siklus hidupnya dalam 2 tahun tahun pertama mengisi organ penyimpanan, tahun kedua berbunga)</a:t>
            </a:r>
          </a:p>
          <a:p>
            <a:r>
              <a:rPr lang="id-ID" dirty="0" smtClean="0"/>
              <a:t>Al, sweet clover, beet, carrot, onion (Allium sp)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53108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Cabbage (Brassica ollereaceae).</a:t>
            </a:r>
          </a:p>
          <a:p>
            <a:r>
              <a:rPr lang="id-ID" dirty="0" smtClean="0"/>
              <a:t>3.3 Perennials, melengkapi siklus hidupnya lebih dari 2 tahun.</a:t>
            </a:r>
          </a:p>
          <a:p>
            <a:r>
              <a:rPr lang="id-ID" dirty="0" smtClean="0"/>
              <a:t>Al, alfalfa, cotton.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7668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Leaf retention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4.1 yg secara rutin menggugurkan daunnya.</a:t>
            </a:r>
          </a:p>
          <a:p>
            <a:r>
              <a:rPr lang="id-ID" dirty="0" smtClean="0"/>
              <a:t>Al. Jambu air, mangga.</a:t>
            </a:r>
          </a:p>
          <a:p>
            <a:r>
              <a:rPr lang="id-ID" dirty="0" smtClean="0"/>
              <a:t>4.2 evergreen, daun tidak digugurkan</a:t>
            </a:r>
          </a:p>
          <a:p>
            <a:r>
              <a:rPr lang="id-ID" dirty="0" smtClean="0"/>
              <a:t>Al, glodokan tiang.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66990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Bentuk dan struktur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5.1 herbaceous</a:t>
            </a:r>
          </a:p>
          <a:p>
            <a:pPr marL="0" indent="0">
              <a:buNone/>
            </a:pPr>
            <a:r>
              <a:rPr lang="id-ID" dirty="0" smtClean="0"/>
              <a:t> ringan, succulent, sedikit jaringan.</a:t>
            </a:r>
          </a:p>
          <a:p>
            <a:pPr marL="0" indent="0">
              <a:buNone/>
            </a:pPr>
            <a:r>
              <a:rPr lang="id-ID" dirty="0" smtClean="0"/>
              <a:t>Al, field pea, vetch, kudzu, cowpea.</a:t>
            </a:r>
          </a:p>
          <a:p>
            <a:pPr marL="0" indent="0">
              <a:buNone/>
            </a:pPr>
            <a:r>
              <a:rPr lang="id-ID" dirty="0" smtClean="0"/>
              <a:t>5.2 woody plants ( berkayu) mengembangkan jaringan batang sekunder.</a:t>
            </a:r>
          </a:p>
          <a:p>
            <a:pPr marL="0" indent="0">
              <a:buNone/>
            </a:pPr>
            <a:r>
              <a:rPr lang="id-ID" dirty="0" smtClean="0"/>
              <a:t>Al. Tanaman buah, tanaman hutan.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90934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Adaptasi klimat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6.1 tropical plant</a:t>
            </a:r>
          </a:p>
          <a:p>
            <a:r>
              <a:rPr lang="id-ID" dirty="0" smtClean="0"/>
              <a:t>6.2 temperate plant</a:t>
            </a:r>
          </a:p>
          <a:p>
            <a:r>
              <a:rPr lang="id-ID" dirty="0" smtClean="0"/>
              <a:t>6.3 sub tropical plant ( diantara tropical plant dan temperate plant)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84933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Kemanfaatan penuh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7.1 usefull (bermanfaat sepenuhnya)</a:t>
            </a:r>
          </a:p>
          <a:p>
            <a:r>
              <a:rPr lang="id-ID" dirty="0" smtClean="0"/>
              <a:t>Al. Rice, corn.</a:t>
            </a:r>
          </a:p>
          <a:p>
            <a:r>
              <a:rPr lang="id-ID" dirty="0" smtClean="0"/>
              <a:t>7.2 harmfull ( setengah bermanfaat)</a:t>
            </a:r>
          </a:p>
          <a:p>
            <a:r>
              <a:rPr lang="id-ID" dirty="0" smtClean="0"/>
              <a:t>Al, Canada thistle, sejenis weed, cocklebur, menghasilkan zat kimia.bracken fern</a:t>
            </a:r>
          </a:p>
          <a:p>
            <a:r>
              <a:rPr lang="id-ID" dirty="0" smtClean="0"/>
              <a:t>7.3 tidak bermanfaat</a:t>
            </a:r>
          </a:p>
          <a:p>
            <a:r>
              <a:rPr lang="id-ID" dirty="0" smtClean="0"/>
              <a:t>Al, ivy (rhus toxicodendron ) membuat iritasi kulit.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12312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Tipe fotorespirasi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7.1 Tanaman C3.</a:t>
            </a:r>
          </a:p>
          <a:p>
            <a:r>
              <a:rPr lang="id-ID" dirty="0" smtClean="0"/>
              <a:t>Laju assimilasi bersih (NAR) rendah, fotorespirasi tinggi.</a:t>
            </a:r>
          </a:p>
          <a:p>
            <a:r>
              <a:rPr lang="id-ID" dirty="0" smtClean="0"/>
              <a:t>Al, soybean, cereal.</a:t>
            </a:r>
          </a:p>
          <a:p>
            <a:r>
              <a:rPr lang="id-ID" dirty="0" smtClean="0"/>
              <a:t>7.2 Tanaman C4</a:t>
            </a:r>
          </a:p>
          <a:p>
            <a:r>
              <a:rPr lang="id-ID" dirty="0" smtClean="0"/>
              <a:t>Laju assimilasi bersih (NAR) tinggi, fotorespirasi rendah.</a:t>
            </a:r>
          </a:p>
          <a:p>
            <a:r>
              <a:rPr lang="id-ID" dirty="0" smtClean="0"/>
              <a:t>Al. Corn, sorghum, sugarcane, italian millet, crab grass, bermuda grass.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8525089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Reaksi fotopriodik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8.1 short day plant</a:t>
            </a:r>
          </a:p>
          <a:p>
            <a:r>
              <a:rPr lang="id-ID" dirty="0" smtClean="0"/>
              <a:t>Al, corn, soybean, rice, millet, sorghum.</a:t>
            </a:r>
          </a:p>
          <a:p>
            <a:r>
              <a:rPr lang="id-ID" dirty="0" smtClean="0"/>
              <a:t>8.2 long day plant</a:t>
            </a:r>
          </a:p>
          <a:p>
            <a:r>
              <a:rPr lang="id-ID" dirty="0" smtClean="0"/>
              <a:t>Al, wheat, oats, barley, rye.</a:t>
            </a:r>
          </a:p>
          <a:p>
            <a:r>
              <a:rPr lang="id-ID" dirty="0" smtClean="0"/>
              <a:t>8.3 day neutral plant</a:t>
            </a:r>
          </a:p>
          <a:p>
            <a:r>
              <a:rPr lang="id-ID" dirty="0" smtClean="0"/>
              <a:t>Jagung tanaman sdp tapi bisa beradaptasi alm kondisi ldp.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20458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Tipe temperatur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9.1 cool season plant,</a:t>
            </a:r>
          </a:p>
          <a:p>
            <a:r>
              <a:rPr lang="id-ID" dirty="0" smtClean="0"/>
              <a:t>Tanaman musim dingin</a:t>
            </a:r>
          </a:p>
          <a:p>
            <a:r>
              <a:rPr lang="id-ID" dirty="0" smtClean="0"/>
              <a:t>Al. Wheat, oat, rye, barley, alfalfa</a:t>
            </a:r>
          </a:p>
          <a:p>
            <a:r>
              <a:rPr lang="id-ID" dirty="0" smtClean="0"/>
              <a:t>9.2 warm season plant</a:t>
            </a:r>
          </a:p>
          <a:p>
            <a:r>
              <a:rPr lang="id-ID" dirty="0" smtClean="0"/>
              <a:t>Tanaman musim panas.</a:t>
            </a:r>
          </a:p>
          <a:p>
            <a:r>
              <a:rPr lang="id-ID" dirty="0" smtClean="0"/>
              <a:t>Al, corn, soybean,sorghum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88741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Klassifikasi botani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Yang menyusun Carl von Linne (1708-1778)</a:t>
            </a:r>
          </a:p>
          <a:p>
            <a:r>
              <a:rPr lang="id-ID" dirty="0" smtClean="0"/>
              <a:t>Dikenal sebagai klassifikasi linnaeus.</a:t>
            </a:r>
          </a:p>
          <a:p>
            <a:r>
              <a:rPr lang="id-ID" dirty="0" smtClean="0"/>
              <a:t>Klassifikasi didasarkan perbedaan struktural atau kesamaan bagian morfologi atau bagian reproduktif.</a:t>
            </a:r>
          </a:p>
          <a:p>
            <a:r>
              <a:rPr lang="id-ID" dirty="0" smtClean="0"/>
              <a:t>Misal:</a:t>
            </a:r>
          </a:p>
          <a:p>
            <a:r>
              <a:rPr lang="id-ID" dirty="0" smtClean="0"/>
              <a:t>Kingdom : Plantae</a:t>
            </a:r>
          </a:p>
          <a:p>
            <a:r>
              <a:rPr lang="id-ID" dirty="0" smtClean="0"/>
              <a:t>Division   : Spermatophyta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192211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1. manfaat agronomic</a:t>
            </a:r>
          </a:p>
          <a:p>
            <a:r>
              <a:rPr lang="id-ID" dirty="0" smtClean="0"/>
              <a:t>2. kegunaan spesial     </a:t>
            </a:r>
          </a:p>
          <a:p>
            <a:r>
              <a:rPr lang="id-ID" dirty="0" smtClean="0"/>
              <a:t>3. kebiasaan tumbuh</a:t>
            </a:r>
          </a:p>
          <a:p>
            <a:r>
              <a:rPr lang="id-ID" dirty="0" smtClean="0"/>
              <a:t>4. retensi daun</a:t>
            </a:r>
          </a:p>
          <a:p>
            <a:r>
              <a:rPr lang="id-ID" dirty="0" smtClean="0"/>
              <a:t>5. bentuk dan struktur </a:t>
            </a:r>
          </a:p>
          <a:p>
            <a:r>
              <a:rPr lang="id-ID" dirty="0" smtClean="0"/>
              <a:t>6. adaptasi klimat</a:t>
            </a:r>
          </a:p>
          <a:p>
            <a:r>
              <a:rPr lang="id-ID" dirty="0" smtClean="0"/>
              <a:t>7.bermanfaat penuh</a:t>
            </a:r>
          </a:p>
          <a:p>
            <a:r>
              <a:rPr lang="id-ID" dirty="0" smtClean="0"/>
              <a:t>8. tipe fotorespirasi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20982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Sub kingdom : embryophyta</a:t>
            </a:r>
          </a:p>
          <a:p>
            <a:r>
              <a:rPr lang="id-ID" dirty="0" smtClean="0"/>
              <a:t>Phylum            : Tracheophyta</a:t>
            </a:r>
          </a:p>
          <a:p>
            <a:r>
              <a:rPr lang="id-ID" dirty="0" smtClean="0"/>
              <a:t>Sub phylum    : Pteropsida</a:t>
            </a:r>
          </a:p>
          <a:p>
            <a:r>
              <a:rPr lang="id-ID" dirty="0" smtClean="0"/>
              <a:t>Class                 : Angiospermae</a:t>
            </a:r>
          </a:p>
          <a:p>
            <a:r>
              <a:rPr lang="id-ID" dirty="0" smtClean="0"/>
              <a:t>Sub Class          : Monocotyledonae</a:t>
            </a:r>
          </a:p>
          <a:p>
            <a:r>
              <a:rPr lang="id-ID" dirty="0" smtClean="0"/>
              <a:t>Ordo                  : Graminales</a:t>
            </a:r>
          </a:p>
          <a:p>
            <a:r>
              <a:rPr lang="id-ID" dirty="0" smtClean="0"/>
              <a:t>Family                : Gramineae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17127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Tribe              : Maydeae</a:t>
            </a:r>
          </a:p>
          <a:p>
            <a:r>
              <a:rPr lang="id-ID" dirty="0" smtClean="0"/>
              <a:t>Genus            : Zea</a:t>
            </a:r>
          </a:p>
          <a:p>
            <a:r>
              <a:rPr lang="id-ID" dirty="0" smtClean="0"/>
              <a:t>Species           : mays</a:t>
            </a:r>
          </a:p>
          <a:p>
            <a:r>
              <a:rPr lang="id-ID" smtClean="0"/>
              <a:t>Sub species    : indentata.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38295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9. kesesuaian fotopriod</a:t>
            </a:r>
          </a:p>
          <a:p>
            <a:r>
              <a:rPr lang="id-ID" dirty="0" smtClean="0"/>
              <a:t>10. tipe temperatur</a:t>
            </a:r>
          </a:p>
          <a:p>
            <a:r>
              <a:rPr lang="id-ID" dirty="0" smtClean="0"/>
              <a:t>11. botanikal.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34897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agronomic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1.1 cereal crops</a:t>
            </a:r>
          </a:p>
          <a:p>
            <a:r>
              <a:rPr lang="id-ID" dirty="0" smtClean="0"/>
              <a:t>Al: barley, grain sorghum, corn/maize, oats, pearl millet, rice, rye, teff, wheat.</a:t>
            </a:r>
          </a:p>
          <a:p>
            <a:r>
              <a:rPr lang="id-ID" dirty="0" smtClean="0"/>
              <a:t>1.2 drugs crops.</a:t>
            </a:r>
          </a:p>
          <a:p>
            <a:r>
              <a:rPr lang="id-ID" dirty="0" smtClean="0"/>
              <a:t>Al, mint (pepermint, spearmint), pyrethrum (chrysanthenum sp), tobacca, wormseed (chenopodium sp).</a:t>
            </a:r>
          </a:p>
          <a:p>
            <a:r>
              <a:rPr lang="id-ID" dirty="0" smtClean="0"/>
              <a:t>1.3 fiber crops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42960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 smtClean="0"/>
              <a:t>Al.abaca (Musa textilis), cotton, jute (Chorchorus capsularis), kapok (Ceiba petandra), kenaf, rami, sansiviera, sisal (Agave sisalana).</a:t>
            </a:r>
          </a:p>
          <a:p>
            <a:r>
              <a:rPr lang="id-ID" dirty="0" smtClean="0"/>
              <a:t>1.4 animal feed</a:t>
            </a:r>
          </a:p>
          <a:p>
            <a:r>
              <a:rPr lang="id-ID" dirty="0" smtClean="0"/>
              <a:t>Bahan yg dapat dimakan (forage )</a:t>
            </a:r>
          </a:p>
          <a:p>
            <a:r>
              <a:rPr lang="id-ID" dirty="0" smtClean="0"/>
              <a:t>1.5 forage crops</a:t>
            </a:r>
          </a:p>
          <a:p>
            <a:r>
              <a:rPr lang="id-ID" dirty="0" smtClean="0"/>
              <a:t>Al, grasses/rumput-rumputan, legumes/kacang-kacangan, crucifers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07759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1.6 Legumes , edible seed( bijinya dimakan)</a:t>
            </a:r>
          </a:p>
          <a:p>
            <a:r>
              <a:rPr lang="id-ID" dirty="0" smtClean="0"/>
              <a:t>Al, broad bean (vicia vaba), chick pea, cow pea, field bean, mung bean, field pea, peanut, pigeon pea, soybean.</a:t>
            </a:r>
          </a:p>
          <a:p>
            <a:r>
              <a:rPr lang="id-ID" dirty="0" smtClean="0"/>
              <a:t>1.7 root crops.</a:t>
            </a:r>
          </a:p>
          <a:p>
            <a:r>
              <a:rPr lang="id-ID" dirty="0" smtClean="0"/>
              <a:t>Al, cassava, carot (Daucus carota), sugar beet, sweet potato (Ipomea batatas)</a:t>
            </a:r>
          </a:p>
          <a:p>
            <a:r>
              <a:rPr lang="id-ID" dirty="0" smtClean="0"/>
              <a:t>1.8 sugar crops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6780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Al. Sugar beet, sugarcane , sorghum, corn.</a:t>
            </a:r>
          </a:p>
          <a:p>
            <a:r>
              <a:rPr lang="id-ID" dirty="0" smtClean="0"/>
              <a:t>1.8. oil crops</a:t>
            </a:r>
          </a:p>
          <a:p>
            <a:r>
              <a:rPr lang="id-ID" dirty="0" smtClean="0"/>
              <a:t>Al, soybean, sun flower, sesame, castor bean, corn, cotton, peanut.</a:t>
            </a:r>
          </a:p>
          <a:p>
            <a:r>
              <a:rPr lang="id-ID" dirty="0" smtClean="0"/>
              <a:t>1.9 Rubber crops</a:t>
            </a:r>
          </a:p>
          <a:p>
            <a:r>
              <a:rPr lang="id-ID" dirty="0" smtClean="0"/>
              <a:t>Karet, guayule, kok saghyz, russian andelion.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7682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Spesial purpose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2.1 Catch crop, companion crops, nurse crops, silage crops, oats crops.</a:t>
            </a:r>
          </a:p>
          <a:p>
            <a:r>
              <a:rPr lang="id-ID" dirty="0" smtClean="0"/>
              <a:t>2.2 Cover crops</a:t>
            </a:r>
          </a:p>
          <a:p>
            <a:r>
              <a:rPr lang="id-ID" dirty="0" smtClean="0"/>
              <a:t>Al, alfalfa, clovers, vetches, soybean, cowpea, rye.</a:t>
            </a:r>
          </a:p>
          <a:p>
            <a:r>
              <a:rPr lang="id-ID" dirty="0" smtClean="0"/>
              <a:t>2.3 Green manure crops</a:t>
            </a:r>
          </a:p>
          <a:p>
            <a:r>
              <a:rPr lang="id-ID" dirty="0" smtClean="0"/>
              <a:t>Al, corn, sorghum,sudan grass.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15951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2.4 soiling crops</a:t>
            </a:r>
          </a:p>
          <a:p>
            <a:r>
              <a:rPr lang="id-ID" dirty="0" smtClean="0"/>
              <a:t>, sorghum, sudan grass, field pea, corn</a:t>
            </a:r>
          </a:p>
          <a:p>
            <a:r>
              <a:rPr lang="id-ID" dirty="0" smtClean="0"/>
              <a:t>2.5 traps crops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1988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772</Words>
  <Application>Microsoft Office PowerPoint</Application>
  <PresentationFormat>On-screen Show (4:3)</PresentationFormat>
  <Paragraphs>112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Klassifikasi tanaman</vt:lpstr>
      <vt:lpstr>PowerPoint Presentation</vt:lpstr>
      <vt:lpstr>PowerPoint Presentation</vt:lpstr>
      <vt:lpstr>Manfaat agronomic</vt:lpstr>
      <vt:lpstr>PowerPoint Presentation</vt:lpstr>
      <vt:lpstr>PowerPoint Presentation</vt:lpstr>
      <vt:lpstr>PowerPoint Presentation</vt:lpstr>
      <vt:lpstr>Spesial purpose</vt:lpstr>
      <vt:lpstr>PowerPoint Presentation</vt:lpstr>
      <vt:lpstr>Growt habit and life cicle</vt:lpstr>
      <vt:lpstr>PowerPoint Presentation</vt:lpstr>
      <vt:lpstr>Leaf retention</vt:lpstr>
      <vt:lpstr>Bentuk dan struktur</vt:lpstr>
      <vt:lpstr>Adaptasi klimat</vt:lpstr>
      <vt:lpstr>Kemanfaatan penuh</vt:lpstr>
      <vt:lpstr>Tipe fotorespirasi</vt:lpstr>
      <vt:lpstr>Reaksi fotopriodik</vt:lpstr>
      <vt:lpstr>Tipe temperatur</vt:lpstr>
      <vt:lpstr>Klassifikasi botani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Klassifikasi tanaman</dc:title>
  <dc:creator>Acer</dc:creator>
  <cp:lastModifiedBy>Acer</cp:lastModifiedBy>
  <cp:revision>18</cp:revision>
  <dcterms:created xsi:type="dcterms:W3CDTF">2018-12-05T01:47:46Z</dcterms:created>
  <dcterms:modified xsi:type="dcterms:W3CDTF">2018-12-14T02:49:36Z</dcterms:modified>
</cp:coreProperties>
</file>