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68" d="100"/>
          <a:sy n="68" d="100"/>
        </p:scale>
        <p:origin x="-81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400A52F8-8AEE-434F-8246-9B48775C5E59}" type="datetimeFigureOut">
              <a:rPr lang="id-ID" smtClean="0"/>
              <a:t>19/09/2018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56D96B2-231A-4F61-84E2-5EBC38964AD1}" type="slidenum">
              <a:rPr lang="id-ID" smtClean="0"/>
              <a:t>‹#›</a:t>
            </a:fld>
            <a:endParaRPr lang="id-ID"/>
          </a:p>
        </p:txBody>
      </p:sp>
    </p:spTree>
    <p:extLst>
      <p:ext uri="{BB962C8B-B14F-4D97-AF65-F5344CB8AC3E}">
        <p14:creationId xmlns:p14="http://schemas.microsoft.com/office/powerpoint/2010/main" val="336133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400A52F8-8AEE-434F-8246-9B48775C5E59}" type="datetimeFigureOut">
              <a:rPr lang="id-ID" smtClean="0"/>
              <a:t>19/09/2018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56D96B2-231A-4F61-84E2-5EBC38964AD1}" type="slidenum">
              <a:rPr lang="id-ID" smtClean="0"/>
              <a:t>‹#›</a:t>
            </a:fld>
            <a:endParaRPr lang="id-ID"/>
          </a:p>
        </p:txBody>
      </p:sp>
    </p:spTree>
    <p:extLst>
      <p:ext uri="{BB962C8B-B14F-4D97-AF65-F5344CB8AC3E}">
        <p14:creationId xmlns:p14="http://schemas.microsoft.com/office/powerpoint/2010/main" val="1329150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400A52F8-8AEE-434F-8246-9B48775C5E59}" type="datetimeFigureOut">
              <a:rPr lang="id-ID" smtClean="0"/>
              <a:t>19/09/2018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56D96B2-231A-4F61-84E2-5EBC38964AD1}" type="slidenum">
              <a:rPr lang="id-ID" smtClean="0"/>
              <a:t>‹#›</a:t>
            </a:fld>
            <a:endParaRPr lang="id-ID"/>
          </a:p>
        </p:txBody>
      </p:sp>
    </p:spTree>
    <p:extLst>
      <p:ext uri="{BB962C8B-B14F-4D97-AF65-F5344CB8AC3E}">
        <p14:creationId xmlns:p14="http://schemas.microsoft.com/office/powerpoint/2010/main" val="406000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400A52F8-8AEE-434F-8246-9B48775C5E59}" type="datetimeFigureOut">
              <a:rPr lang="id-ID" smtClean="0"/>
              <a:t>19/09/2018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56D96B2-231A-4F61-84E2-5EBC38964AD1}" type="slidenum">
              <a:rPr lang="id-ID" smtClean="0"/>
              <a:t>‹#›</a:t>
            </a:fld>
            <a:endParaRPr lang="id-ID"/>
          </a:p>
        </p:txBody>
      </p:sp>
    </p:spTree>
    <p:extLst>
      <p:ext uri="{BB962C8B-B14F-4D97-AF65-F5344CB8AC3E}">
        <p14:creationId xmlns:p14="http://schemas.microsoft.com/office/powerpoint/2010/main" val="1426620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0A52F8-8AEE-434F-8246-9B48775C5E59}" type="datetimeFigureOut">
              <a:rPr lang="id-ID" smtClean="0"/>
              <a:t>19/09/2018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56D96B2-231A-4F61-84E2-5EBC38964AD1}" type="slidenum">
              <a:rPr lang="id-ID" smtClean="0"/>
              <a:t>‹#›</a:t>
            </a:fld>
            <a:endParaRPr lang="id-ID"/>
          </a:p>
        </p:txBody>
      </p:sp>
    </p:spTree>
    <p:extLst>
      <p:ext uri="{BB962C8B-B14F-4D97-AF65-F5344CB8AC3E}">
        <p14:creationId xmlns:p14="http://schemas.microsoft.com/office/powerpoint/2010/main" val="2766274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400A52F8-8AEE-434F-8246-9B48775C5E59}" type="datetimeFigureOut">
              <a:rPr lang="id-ID" smtClean="0"/>
              <a:t>19/09/2018</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56D96B2-231A-4F61-84E2-5EBC38964AD1}" type="slidenum">
              <a:rPr lang="id-ID" smtClean="0"/>
              <a:t>‹#›</a:t>
            </a:fld>
            <a:endParaRPr lang="id-ID"/>
          </a:p>
        </p:txBody>
      </p:sp>
    </p:spTree>
    <p:extLst>
      <p:ext uri="{BB962C8B-B14F-4D97-AF65-F5344CB8AC3E}">
        <p14:creationId xmlns:p14="http://schemas.microsoft.com/office/powerpoint/2010/main" val="4078866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400A52F8-8AEE-434F-8246-9B48775C5E59}" type="datetimeFigureOut">
              <a:rPr lang="id-ID" smtClean="0"/>
              <a:t>19/09/2018</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C56D96B2-231A-4F61-84E2-5EBC38964AD1}" type="slidenum">
              <a:rPr lang="id-ID" smtClean="0"/>
              <a:t>‹#›</a:t>
            </a:fld>
            <a:endParaRPr lang="id-ID"/>
          </a:p>
        </p:txBody>
      </p:sp>
    </p:spTree>
    <p:extLst>
      <p:ext uri="{BB962C8B-B14F-4D97-AF65-F5344CB8AC3E}">
        <p14:creationId xmlns:p14="http://schemas.microsoft.com/office/powerpoint/2010/main" val="1152128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400A52F8-8AEE-434F-8246-9B48775C5E59}" type="datetimeFigureOut">
              <a:rPr lang="id-ID" smtClean="0"/>
              <a:t>19/09/2018</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C56D96B2-231A-4F61-84E2-5EBC38964AD1}" type="slidenum">
              <a:rPr lang="id-ID" smtClean="0"/>
              <a:t>‹#›</a:t>
            </a:fld>
            <a:endParaRPr lang="id-ID"/>
          </a:p>
        </p:txBody>
      </p:sp>
    </p:spTree>
    <p:extLst>
      <p:ext uri="{BB962C8B-B14F-4D97-AF65-F5344CB8AC3E}">
        <p14:creationId xmlns:p14="http://schemas.microsoft.com/office/powerpoint/2010/main" val="3327863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0A52F8-8AEE-434F-8246-9B48775C5E59}" type="datetimeFigureOut">
              <a:rPr lang="id-ID" smtClean="0"/>
              <a:t>19/09/2018</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C56D96B2-231A-4F61-84E2-5EBC38964AD1}" type="slidenum">
              <a:rPr lang="id-ID" smtClean="0"/>
              <a:t>‹#›</a:t>
            </a:fld>
            <a:endParaRPr lang="id-ID"/>
          </a:p>
        </p:txBody>
      </p:sp>
    </p:spTree>
    <p:extLst>
      <p:ext uri="{BB962C8B-B14F-4D97-AF65-F5344CB8AC3E}">
        <p14:creationId xmlns:p14="http://schemas.microsoft.com/office/powerpoint/2010/main" val="4224771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0A52F8-8AEE-434F-8246-9B48775C5E59}" type="datetimeFigureOut">
              <a:rPr lang="id-ID" smtClean="0"/>
              <a:t>19/09/2018</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56D96B2-231A-4F61-84E2-5EBC38964AD1}" type="slidenum">
              <a:rPr lang="id-ID" smtClean="0"/>
              <a:t>‹#›</a:t>
            </a:fld>
            <a:endParaRPr lang="id-ID"/>
          </a:p>
        </p:txBody>
      </p:sp>
    </p:spTree>
    <p:extLst>
      <p:ext uri="{BB962C8B-B14F-4D97-AF65-F5344CB8AC3E}">
        <p14:creationId xmlns:p14="http://schemas.microsoft.com/office/powerpoint/2010/main" val="3898775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0A52F8-8AEE-434F-8246-9B48775C5E59}" type="datetimeFigureOut">
              <a:rPr lang="id-ID" smtClean="0"/>
              <a:t>19/09/2018</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56D96B2-231A-4F61-84E2-5EBC38964AD1}" type="slidenum">
              <a:rPr lang="id-ID" smtClean="0"/>
              <a:t>‹#›</a:t>
            </a:fld>
            <a:endParaRPr lang="id-ID"/>
          </a:p>
        </p:txBody>
      </p:sp>
    </p:spTree>
    <p:extLst>
      <p:ext uri="{BB962C8B-B14F-4D97-AF65-F5344CB8AC3E}">
        <p14:creationId xmlns:p14="http://schemas.microsoft.com/office/powerpoint/2010/main" val="28781004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0A52F8-8AEE-434F-8246-9B48775C5E59}" type="datetimeFigureOut">
              <a:rPr lang="id-ID" smtClean="0"/>
              <a:t>19/09/2018</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6D96B2-231A-4F61-84E2-5EBC38964AD1}" type="slidenum">
              <a:rPr lang="id-ID" smtClean="0"/>
              <a:t>‹#›</a:t>
            </a:fld>
            <a:endParaRPr lang="id-ID"/>
          </a:p>
        </p:txBody>
      </p:sp>
    </p:spTree>
    <p:extLst>
      <p:ext uri="{BB962C8B-B14F-4D97-AF65-F5344CB8AC3E}">
        <p14:creationId xmlns:p14="http://schemas.microsoft.com/office/powerpoint/2010/main" val="5896521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smtClean="0"/>
              <a:t>Sintesis sukrosa dan amilum</a:t>
            </a:r>
            <a:endParaRPr lang="id-ID" dirty="0"/>
          </a:p>
        </p:txBody>
      </p:sp>
      <p:sp>
        <p:nvSpPr>
          <p:cNvPr id="3" name="Subtitle 2"/>
          <p:cNvSpPr>
            <a:spLocks noGrp="1"/>
          </p:cNvSpPr>
          <p:nvPr>
            <p:ph type="subTitle" idx="1"/>
          </p:nvPr>
        </p:nvSpPr>
        <p:spPr/>
        <p:txBody>
          <a:bodyPr/>
          <a:lstStyle/>
          <a:p>
            <a:r>
              <a:rPr lang="id-ID" dirty="0" smtClean="0"/>
              <a:t>Sukrosa dan gula keduanya disintesis dari triosa fosfat yg dihasilkan dari siklus PCR C3.</a:t>
            </a:r>
            <a:endParaRPr lang="id-ID" dirty="0"/>
          </a:p>
        </p:txBody>
      </p:sp>
    </p:spTree>
    <p:extLst>
      <p:ext uri="{BB962C8B-B14F-4D97-AF65-F5344CB8AC3E}">
        <p14:creationId xmlns:p14="http://schemas.microsoft.com/office/powerpoint/2010/main" val="1441652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spTree>
    <p:extLst>
      <p:ext uri="{BB962C8B-B14F-4D97-AF65-F5344CB8AC3E}">
        <p14:creationId xmlns:p14="http://schemas.microsoft.com/office/powerpoint/2010/main" val="3302016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sp>
        <p:nvSpPr>
          <p:cNvPr id="3" name="Content Placeholder 2"/>
          <p:cNvSpPr>
            <a:spLocks noGrp="1"/>
          </p:cNvSpPr>
          <p:nvPr>
            <p:ph idx="1"/>
          </p:nvPr>
        </p:nvSpPr>
        <p:spPr/>
        <p:txBody>
          <a:bodyPr/>
          <a:lstStyle/>
          <a:p>
            <a:r>
              <a:rPr lang="id-ID" dirty="0" smtClean="0"/>
              <a:t>Sintesis sukrosa terjadi di sitosol sedangkan sintesis amilum terjadi di kloroplas, </a:t>
            </a:r>
            <a:r>
              <a:rPr lang="id-ID" dirty="0" smtClean="0"/>
              <a:t>keduanya </a:t>
            </a:r>
            <a:r>
              <a:rPr lang="id-ID" dirty="0" smtClean="0"/>
              <a:t>merupakan proses yg kompetitif.</a:t>
            </a:r>
          </a:p>
          <a:p>
            <a:r>
              <a:rPr lang="id-ID" dirty="0" smtClean="0"/>
              <a:t>Sukrosa merupakan bentuk karbohidrat yg ditranslokasikan tanaman, pd tumbuhan yg tumbuh cepat, sukrosa merupkan produk akhir </a:t>
            </a:r>
            <a:r>
              <a:rPr lang="id-ID" dirty="0" smtClean="0"/>
              <a:t>terbesar,bukan amilum</a:t>
            </a:r>
            <a:endParaRPr lang="id-ID" dirty="0"/>
          </a:p>
        </p:txBody>
      </p:sp>
    </p:spTree>
    <p:extLst>
      <p:ext uri="{BB962C8B-B14F-4D97-AF65-F5344CB8AC3E}">
        <p14:creationId xmlns:p14="http://schemas.microsoft.com/office/powerpoint/2010/main" val="410155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lnSpcReduction="10000"/>
          </a:bodyPr>
          <a:lstStyle/>
          <a:p>
            <a:r>
              <a:rPr lang="id-ID" dirty="0" smtClean="0"/>
              <a:t>Partisi dari triosa fosfat diantara sintesis amilum di kloroplast dan sintesis sukrosa di  sitosol sebagian besar diatur oleh konsentrasi ortofosfat(Pi) pd kompartemen sel itu. Jika konsentrasi Pi tinggi pd sitosol, triosa fosfat kloroplast di eksport ke sitosol untuk merubah Pi dan terjadilah sintesis sukrosa. Jika konsentrasi Pi di sitosol rendah, triosa fosfat di import ke kloroplast dan terjadilah sintesis amilum.</a:t>
            </a:r>
            <a:endParaRPr lang="id-ID" dirty="0"/>
          </a:p>
        </p:txBody>
      </p:sp>
    </p:spTree>
    <p:extLst>
      <p:ext uri="{BB962C8B-B14F-4D97-AF65-F5344CB8AC3E}">
        <p14:creationId xmlns:p14="http://schemas.microsoft.com/office/powerpoint/2010/main" val="4076775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dirty="0" smtClean="0"/>
              <a:t>Sitosol sebagai tempat sintesis sukrosa yg menghasilkan enzim sukrosa fosfat sintetase dan sukrosa fosfat fosfatase yg hanya ada di fraksi sitosol.</a:t>
            </a:r>
          </a:p>
          <a:p>
            <a:r>
              <a:rPr lang="id-ID" dirty="0" smtClean="0"/>
              <a:t>Lintasan utk membentuk sukrosa atau amilum memiliki sejumlah langkah yg sama al. </a:t>
            </a:r>
            <a:r>
              <a:rPr lang="id-ID" smtClean="0"/>
              <a:t>Fruktosa 1,6 bifosfat fosfatase dan heksofosfat isomerase</a:t>
            </a:r>
            <a:endParaRPr lang="id-ID" dirty="0"/>
          </a:p>
        </p:txBody>
      </p:sp>
    </p:spTree>
    <p:extLst>
      <p:ext uri="{BB962C8B-B14F-4D97-AF65-F5344CB8AC3E}">
        <p14:creationId xmlns:p14="http://schemas.microsoft.com/office/powerpoint/2010/main" val="19386138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TotalTime>
  <Words>165</Words>
  <Application>Microsoft Office PowerPoint</Application>
  <PresentationFormat>On-screen Show (4:3)</PresentationFormat>
  <Paragraphs>7</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Sintesis sukrosa dan amilum</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Sintesis sukrosa dan amilum</dc:title>
  <dc:creator>Acer</dc:creator>
  <cp:lastModifiedBy>Acer</cp:lastModifiedBy>
  <cp:revision>6</cp:revision>
  <dcterms:created xsi:type="dcterms:W3CDTF">2018-09-18T16:47:26Z</dcterms:created>
  <dcterms:modified xsi:type="dcterms:W3CDTF">2018-09-18T17:26:47Z</dcterms:modified>
</cp:coreProperties>
</file>