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84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B440-6555-450C-AA56-959E0AFC5894}" type="datetimeFigureOut">
              <a:rPr lang="id-ID" smtClean="0"/>
              <a:t>20/07/2018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C78D-6FB3-4AA4-93D0-B7C79BDB59F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7841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B440-6555-450C-AA56-959E0AFC5894}" type="datetimeFigureOut">
              <a:rPr lang="id-ID" smtClean="0"/>
              <a:t>20/07/2018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C78D-6FB3-4AA4-93D0-B7C79BDB59F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3592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B440-6555-450C-AA56-959E0AFC5894}" type="datetimeFigureOut">
              <a:rPr lang="id-ID" smtClean="0"/>
              <a:t>20/07/2018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C78D-6FB3-4AA4-93D0-B7C79BDB59F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44309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B440-6555-450C-AA56-959E0AFC5894}" type="datetimeFigureOut">
              <a:rPr lang="id-ID" smtClean="0"/>
              <a:t>20/07/2018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C78D-6FB3-4AA4-93D0-B7C79BDB59F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493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B440-6555-450C-AA56-959E0AFC5894}" type="datetimeFigureOut">
              <a:rPr lang="id-ID" smtClean="0"/>
              <a:t>20/07/2018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C78D-6FB3-4AA4-93D0-B7C79BDB59F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6755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B440-6555-450C-AA56-959E0AFC5894}" type="datetimeFigureOut">
              <a:rPr lang="id-ID" smtClean="0"/>
              <a:t>20/07/2018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C78D-6FB3-4AA4-93D0-B7C79BDB59F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29728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B440-6555-450C-AA56-959E0AFC5894}" type="datetimeFigureOut">
              <a:rPr lang="id-ID" smtClean="0"/>
              <a:t>20/07/2018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C78D-6FB3-4AA4-93D0-B7C79BDB59F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6610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B440-6555-450C-AA56-959E0AFC5894}" type="datetimeFigureOut">
              <a:rPr lang="id-ID" smtClean="0"/>
              <a:t>20/07/2018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C78D-6FB3-4AA4-93D0-B7C79BDB59F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819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B440-6555-450C-AA56-959E0AFC5894}" type="datetimeFigureOut">
              <a:rPr lang="id-ID" smtClean="0"/>
              <a:t>20/07/2018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C78D-6FB3-4AA4-93D0-B7C79BDB59F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05952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B440-6555-450C-AA56-959E0AFC5894}" type="datetimeFigureOut">
              <a:rPr lang="id-ID" smtClean="0"/>
              <a:t>20/07/2018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C78D-6FB3-4AA4-93D0-B7C79BDB59F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22472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B440-6555-450C-AA56-959E0AFC5894}" type="datetimeFigureOut">
              <a:rPr lang="id-ID" smtClean="0"/>
              <a:t>20/07/2018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BC78D-6FB3-4AA4-93D0-B7C79BDB59F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75783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BB440-6555-450C-AA56-959E0AFC5894}" type="datetimeFigureOut">
              <a:rPr lang="id-ID" smtClean="0"/>
              <a:t>20/07/2018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BC78D-6FB3-4AA4-93D0-B7C79BDB59F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11512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Antioksidan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id-ID" dirty="0" smtClean="0"/>
              <a:t>Senyawa yg dapat menghambat reaksi oksidasi dengan cara mengikat radikal bebas dari molekul yg sangat reaktif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8988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Radikal bebas terbentuk di dalam tubuh.</a:t>
            </a:r>
          </a:p>
          <a:p>
            <a:r>
              <a:rPr lang="id-ID" dirty="0" smtClean="0"/>
              <a:t>Serangan radikal bebas terhadap molekul sekelilingnya dapat menyebabkan terjadinya reaksi berantai yang kemudian menghasilkan senyawa radikal baru.</a:t>
            </a:r>
          </a:p>
          <a:p>
            <a:r>
              <a:rPr lang="id-ID" dirty="0" smtClean="0"/>
              <a:t>Dampak senyawa radikal baru antara lain : kerusakan sel/jaringan, penyakit autoimun, penyakit degeneratif, kanker.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94063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Tubuh memerlukan antioksidan yg dapat melindungi tubuh dari serangan radikal bebas</a:t>
            </a:r>
          </a:p>
          <a:p>
            <a:r>
              <a:rPr lang="id-ID" dirty="0" smtClean="0"/>
              <a:t>Antioksidan juga penting untuk  mempertahankan mutu produk makanan, mencegah ketengikan, perubahan nilai gizi, perubahan aroma dan kerusakan fisik (tekstur makanan).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11169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Antioksidan alami terdapat pd buah-buahan, biji-bijian dan sayur-sayuran. al, teh hitam , teh hijau, kopi, anggur, blueberry, ,blackberry, chrisantenum, kiwi, , vanili, olive, lemon, sunkist, apel, wortel, bit, gandum, biji bunga matahari, kurma, sayuran hijau, rempah-rempah .</a:t>
            </a:r>
          </a:p>
          <a:p>
            <a:r>
              <a:rPr lang="id-ID" dirty="0" smtClean="0"/>
              <a:t>Antioksidan buatan seperti BHA,BHT,PG dan etoksiquin.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33684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Sumber antioksidan : vitamin A dan karotenoid, vitamin E (tokoferol), vitamin C asam askorbat), vitamin B2 (riboflavin), Zn,Cu, Se, protein, senyawa fenol, polifenol, tanin, klorofil.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17466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200</Words>
  <Application>Microsoft Office PowerPoint</Application>
  <PresentationFormat>On-screen Show 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Antioksidan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Antioksidan</dc:title>
  <dc:creator>Acer</dc:creator>
  <cp:lastModifiedBy>Acer</cp:lastModifiedBy>
  <cp:revision>7</cp:revision>
  <dcterms:created xsi:type="dcterms:W3CDTF">2018-07-19T17:10:19Z</dcterms:created>
  <dcterms:modified xsi:type="dcterms:W3CDTF">2018-07-19T17:39:43Z</dcterms:modified>
</cp:coreProperties>
</file>