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35C0-BDB3-4E50-89EB-F9674AA2BCCC}" type="datetimeFigureOut">
              <a:rPr lang="id-ID" smtClean="0"/>
              <a:t>19/07/2018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625F-B88E-434D-AB33-2F629F6A63C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53609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35C0-BDB3-4E50-89EB-F9674AA2BCCC}" type="datetimeFigureOut">
              <a:rPr lang="id-ID" smtClean="0"/>
              <a:t>19/07/2018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625F-B88E-434D-AB33-2F629F6A63C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85244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35C0-BDB3-4E50-89EB-F9674AA2BCCC}" type="datetimeFigureOut">
              <a:rPr lang="id-ID" smtClean="0"/>
              <a:t>19/07/2018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625F-B88E-434D-AB33-2F629F6A63C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4797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35C0-BDB3-4E50-89EB-F9674AA2BCCC}" type="datetimeFigureOut">
              <a:rPr lang="id-ID" smtClean="0"/>
              <a:t>19/07/2018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625F-B88E-434D-AB33-2F629F6A63C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50106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35C0-BDB3-4E50-89EB-F9674AA2BCCC}" type="datetimeFigureOut">
              <a:rPr lang="id-ID" smtClean="0"/>
              <a:t>19/07/2018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625F-B88E-434D-AB33-2F629F6A63C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22540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35C0-BDB3-4E50-89EB-F9674AA2BCCC}" type="datetimeFigureOut">
              <a:rPr lang="id-ID" smtClean="0"/>
              <a:t>19/07/2018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625F-B88E-434D-AB33-2F629F6A63C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38835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35C0-BDB3-4E50-89EB-F9674AA2BCCC}" type="datetimeFigureOut">
              <a:rPr lang="id-ID" smtClean="0"/>
              <a:t>19/07/2018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625F-B88E-434D-AB33-2F629F6A63C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25775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35C0-BDB3-4E50-89EB-F9674AA2BCCC}" type="datetimeFigureOut">
              <a:rPr lang="id-ID" smtClean="0"/>
              <a:t>19/07/2018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625F-B88E-434D-AB33-2F629F6A63C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03000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35C0-BDB3-4E50-89EB-F9674AA2BCCC}" type="datetimeFigureOut">
              <a:rPr lang="id-ID" smtClean="0"/>
              <a:t>19/07/2018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625F-B88E-434D-AB33-2F629F6A63C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80927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35C0-BDB3-4E50-89EB-F9674AA2BCCC}" type="datetimeFigureOut">
              <a:rPr lang="id-ID" smtClean="0"/>
              <a:t>19/07/2018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625F-B88E-434D-AB33-2F629F6A63C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50975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35C0-BDB3-4E50-89EB-F9674AA2BCCC}" type="datetimeFigureOut">
              <a:rPr lang="id-ID" smtClean="0"/>
              <a:t>19/07/2018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B625F-B88E-434D-AB33-2F629F6A63C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20825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E35C0-BDB3-4E50-89EB-F9674AA2BCCC}" type="datetimeFigureOut">
              <a:rPr lang="id-ID" smtClean="0"/>
              <a:t>19/07/2018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B625F-B88E-434D-AB33-2F629F6A63C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23363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Pengawetan makanan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 smtClean="0"/>
              <a:t>Fungsi bahan pengawet dalam makanan : 1. mencegah pembusukan makanan. 2. mencegah perubahan kimia pd makanan.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78558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Kemasan 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 smtClean="0"/>
              <a:t>Mengkemas makanan dalam kemasan hampa udara, mengeluarkan oksigen dari kemasan sehingga pertumbuhan bakteri aerob tertekan.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32623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UHP, ultra high pressure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d-ID" dirty="0" smtClean="0"/>
              <a:t>Memberi tekanan tinggi 600 Mpa pd makanan sehingga volumenya berkurang hingga 15 % selama 20 menit kemudian dikemas dalam kaleng atau kotak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81075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Pengawetan secara kimia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 smtClean="0"/>
              <a:t>1. asam benzoat, dijumpai pd cengkeh, kayu manis. Ambang batas untuk kecap 600 mg/kg, saus tomat, margarin, biskuit 1 g/kg.</a:t>
            </a:r>
          </a:p>
          <a:p>
            <a:r>
              <a:rPr lang="id-ID" dirty="0" smtClean="0"/>
              <a:t>2. asam cuka, 4% untuk mencegah pembusukan jamur pd roti</a:t>
            </a:r>
          </a:p>
          <a:p>
            <a:r>
              <a:rPr lang="id-ID" dirty="0" smtClean="0"/>
              <a:t>3. sendawa chili (garam nitrat atau nitrit), utk mengawetkan kornet dan aging asap</a:t>
            </a:r>
          </a:p>
          <a:p>
            <a:r>
              <a:rPr lang="id-ID" dirty="0" smtClean="0"/>
              <a:t>4. asam askorbat (vitamin C), BHA ( butil hidroksi anisol), BHT (butil hidroksi toluen),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8590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 smtClean="0"/>
              <a:t>PG (propil galat) dan tokoferol (vitamin e) adalah zat antioksidan yg dapat mencegah oksidasi makanan oleh bakteri. </a:t>
            </a:r>
          </a:p>
          <a:p>
            <a:r>
              <a:rPr lang="id-ID" dirty="0"/>
              <a:t> </a:t>
            </a:r>
            <a:r>
              <a:rPr lang="id-ID" dirty="0" smtClean="0"/>
              <a:t>bahan pengawet yg dianjurkan: benzoat (asam, kalsium,kalium, natrium, metil p hidroksi, propil p hidroksi); sorbat (asam ,kalsium, kalium); propionat (asam, kalium, kalsium, natrium ); </a:t>
            </a:r>
            <a:r>
              <a:rPr lang="id-ID" smtClean="0"/>
              <a:t>kelompok nitrat,nitrit, sulfit, bisulfit dan belerang dioksida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38509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1. mencegahpembusukan makanan dengan cara menekan pertumbuhan bakteri pembusuk berkembangbiak pd makanan.</a:t>
            </a:r>
          </a:p>
          <a:p>
            <a:r>
              <a:rPr lang="id-ID" dirty="0" smtClean="0"/>
              <a:t>Bakteri pembusuk berkembangbiak jika tersedia oksigen, air dan temperatur dalam jumlah cukup dan sesuai. </a:t>
            </a:r>
          </a:p>
          <a:p>
            <a:r>
              <a:rPr lang="id-ID" dirty="0" smtClean="0"/>
              <a:t>2. mencegah perubahan kimia ( tekstur, warna, aroma, rasa ) pd makanan.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36174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Pengawetan makanan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1. secara fisik dengan cara pengeringan, pengasinan, pemanisan, pengasapan dan pembekuan.</a:t>
            </a:r>
          </a:p>
          <a:p>
            <a:r>
              <a:rPr lang="id-ID" dirty="0" smtClean="0"/>
              <a:t>2. secara kimia dengan menambah bahan pengawet alami atau buatan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96513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Makanan rusak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berbau busuk, berlendir, berubah warna, menggumpal, berbau tengik , terbentuk gas.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56247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pengeringan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Mengurangi kadar air hingga dibawah 10 % dengan menjemur  atau menggunakan alat pengering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00767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pengasinan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 smtClean="0"/>
              <a:t>Memberikan garam dan mengeringkannya, garam dapat membunuh bakteri, jamur dan dapat menyerap air.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85418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pemanisan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Menambahkan gula pasir dalam makanan dan mengeringkannya. Gula berfungsi seperti garam.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16352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pengasapan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Mengalirkan asap kayu bakar pd makanan.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58730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pembekuan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id-ID" dirty="0" smtClean="0"/>
              <a:t>Memasukkan makanan ke dalam lemari pendingin / freezer atau merendam makanan dalam es agar tetap segar.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46418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383</Words>
  <Application>Microsoft Office PowerPoint</Application>
  <PresentationFormat>On-screen Show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Pengawetan makanan</vt:lpstr>
      <vt:lpstr>PowerPoint Presentation</vt:lpstr>
      <vt:lpstr>Pengawetan makanan</vt:lpstr>
      <vt:lpstr>Makanan rusak</vt:lpstr>
      <vt:lpstr>pengeringan</vt:lpstr>
      <vt:lpstr>pengasinan</vt:lpstr>
      <vt:lpstr>pemanisan</vt:lpstr>
      <vt:lpstr>pengasapan</vt:lpstr>
      <vt:lpstr>pembekuan</vt:lpstr>
      <vt:lpstr>Kemasan </vt:lpstr>
      <vt:lpstr>UHP, ultra high pressure</vt:lpstr>
      <vt:lpstr>Pengawetan secara kimia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Pengawetan makanan</dc:title>
  <dc:creator>Acer</dc:creator>
  <cp:lastModifiedBy>Acer</cp:lastModifiedBy>
  <cp:revision>15</cp:revision>
  <dcterms:created xsi:type="dcterms:W3CDTF">2018-07-19T16:02:45Z</dcterms:created>
  <dcterms:modified xsi:type="dcterms:W3CDTF">2018-07-19T17:02:59Z</dcterms:modified>
</cp:coreProperties>
</file>