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204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876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607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971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5591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974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43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644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08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027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022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FD83B-C224-4524-9ED6-6B770CA3775F}" type="datetimeFigureOut">
              <a:rPr lang="id-ID" smtClean="0"/>
              <a:t>21/11/2018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DB46D-B9D4-4527-90C2-4C73EBE6DA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362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Salinitas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Salinitas merujuk pada konsentrasi  yg tinggi dari sejumlah garam-garam, sedangkan sodisitas merujuk pada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5636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Konsentrasi yg tinggi dari Na.</a:t>
            </a:r>
          </a:p>
          <a:p>
            <a:r>
              <a:rPr lang="id-ID" dirty="0" smtClean="0"/>
              <a:t>Garam Ca, Mg, cl, SO4 berkontribusi terhadap salinitas.</a:t>
            </a:r>
          </a:p>
          <a:p>
            <a:pPr marL="0" indent="0">
              <a:buNone/>
            </a:pPr>
            <a:r>
              <a:rPr lang="id-ID" dirty="0" smtClean="0"/>
              <a:t>  Konsentrasi Na yg tinggi pd tanah-tanah sodic mengakibatkan : Na masuk kedalam tanaman, degradasi struktur tanah, penurunan porositas  dan permiabilitas tanah. </a:t>
            </a:r>
          </a:p>
          <a:p>
            <a:pPr marL="0" indent="0">
              <a:buNone/>
            </a:pPr>
            <a:r>
              <a:rPr lang="id-ID" dirty="0" smtClean="0"/>
              <a:t>Tanah liat sodic disebut caliche.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4565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Salinitas diukur dalam konduktivitas   elektriknya atau potensial osmotiknya.</a:t>
            </a:r>
          </a:p>
          <a:p>
            <a:r>
              <a:rPr lang="id-ID" dirty="0" smtClean="0"/>
              <a:t>Salinitas menekan pertumbuhan dan fotosintesis pd spesies yg sensitif.</a:t>
            </a:r>
          </a:p>
          <a:p>
            <a:r>
              <a:rPr lang="id-ID" dirty="0" smtClean="0"/>
              <a:t>Tanaman dibagi 2 berdasarkan responnya terhadap salinitas.</a:t>
            </a:r>
          </a:p>
          <a:p>
            <a:r>
              <a:rPr lang="id-ID" dirty="0"/>
              <a:t>a</a:t>
            </a:r>
            <a:r>
              <a:rPr lang="id-ID" dirty="0" smtClean="0"/>
              <a:t>, halophyt, yg secara alami hidup dan menyelesaikan siklus hidupnya pd lingkungan</a:t>
            </a:r>
          </a:p>
        </p:txBody>
      </p:sp>
    </p:spTree>
    <p:extLst>
      <p:ext uri="{BB962C8B-B14F-4D97-AF65-F5344CB8AC3E}">
        <p14:creationId xmlns:p14="http://schemas.microsoft.com/office/powerpoint/2010/main" val="319943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</a:t>
            </a:r>
            <a:r>
              <a:rPr lang="id-ID" dirty="0" smtClean="0"/>
              <a:t>alin.</a:t>
            </a:r>
          </a:p>
          <a:p>
            <a:r>
              <a:rPr lang="id-ID" dirty="0" smtClean="0"/>
              <a:t>b, non halophyt atau glycophyt yakni tumbuhan yg tidak resisten terhadap salinitas, tanda-tanda awalnya pertumbuhan terhambat, daun berubah warna, kehilangan berat kering.</a:t>
            </a:r>
          </a:p>
          <a:p>
            <a:r>
              <a:rPr lang="id-ID" dirty="0" smtClean="0"/>
              <a:t>Tanaman yg sensitif terhadap garam al, jagung, bawang, citrus, lettuce.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8759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Tanaman yg toleran terhdap garam al, kapas barley , bit gula, palma.</a:t>
            </a:r>
          </a:p>
          <a:p>
            <a:r>
              <a:rPr lang="id-ID" dirty="0" smtClean="0"/>
              <a:t>Injury garam memberikan pengaruh osmotik dan ion spesifik. Pengaruh osmotik berupa terjadinya gradien (perbedaan) potensial air antara tanah dan daun dan defisit air tanah.Pengaruh </a:t>
            </a:r>
            <a:r>
              <a:rPr lang="id-ID" dirty="0" smtClean="0"/>
              <a:t>ion-ion </a:t>
            </a:r>
            <a:r>
              <a:rPr lang="id-ID" dirty="0" smtClean="0"/>
              <a:t>spesifik adalah terjadinya akumulasi Na, </a:t>
            </a:r>
            <a:r>
              <a:rPr lang="id-ID" dirty="0" smtClean="0"/>
              <a:t>Cl</a:t>
            </a:r>
            <a:r>
              <a:rPr lang="id-ID" dirty="0" smtClean="0"/>
              <a:t>, SO4 dalam sel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03524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Yg mengakibatkan : enzim-enzim tidak aktif, sintesis protein terhambat, perubahan permiabilitas membran plasma, fotosintesa terhambat karena akumulasi Na atau </a:t>
            </a:r>
            <a:r>
              <a:rPr lang="id-ID" dirty="0" smtClean="0"/>
              <a:t>Cl </a:t>
            </a:r>
            <a:r>
              <a:rPr lang="id-ID" dirty="0" smtClean="0"/>
              <a:t>di kloroplas.</a:t>
            </a:r>
          </a:p>
          <a:p>
            <a:r>
              <a:rPr lang="id-ID" dirty="0" smtClean="0"/>
              <a:t>Tanaman menggunakan strategi yg </a:t>
            </a:r>
            <a:r>
              <a:rPr lang="id-ID" dirty="0" smtClean="0"/>
              <a:t>berbeda </a:t>
            </a:r>
            <a:r>
              <a:rPr lang="id-ID" dirty="0" smtClean="0"/>
              <a:t>untuk menghindari </a:t>
            </a:r>
            <a:r>
              <a:rPr lang="id-ID" dirty="0" smtClean="0"/>
              <a:t>injury </a:t>
            </a:r>
            <a:r>
              <a:rPr lang="id-ID" dirty="0" smtClean="0"/>
              <a:t>garam : melepas ion-ion garam dari daun dan melokalisir ion garam di dalam vacuola.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9379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Stress garam menginduksi sintesis protein baru.</a:t>
            </a:r>
          </a:p>
          <a:p>
            <a:r>
              <a:rPr lang="id-ID" dirty="0" smtClean="0"/>
              <a:t>ABA diperkirakan berperan dalam aklimatisasi.</a:t>
            </a:r>
          </a:p>
          <a:p>
            <a:r>
              <a:rPr lang="id-ID" smtClean="0"/>
              <a:t>Peningkatan ABA berkorelasi dengan defisit air tanah.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0038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273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Salinitas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Salinitas</dc:title>
  <dc:creator>Acer</dc:creator>
  <cp:lastModifiedBy>Acer</cp:lastModifiedBy>
  <cp:revision>11</cp:revision>
  <dcterms:created xsi:type="dcterms:W3CDTF">2018-10-07T08:41:03Z</dcterms:created>
  <dcterms:modified xsi:type="dcterms:W3CDTF">2018-11-21T06:46:03Z</dcterms:modified>
</cp:coreProperties>
</file>