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67" r:id="rId1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61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4FA7725-C6F7-417A-B9E7-74A071EE82A8}" type="datetimeFigureOut">
              <a:rPr lang="id-ID" smtClean="0"/>
              <a:t>15/11/2018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224250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4FA7725-C6F7-417A-B9E7-74A071EE82A8}" type="datetimeFigureOut">
              <a:rPr lang="id-ID" smtClean="0"/>
              <a:t>15/11/2018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1065568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4FA7725-C6F7-417A-B9E7-74A071EE82A8}" type="datetimeFigureOut">
              <a:rPr lang="id-ID" smtClean="0"/>
              <a:t>15/11/2018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480279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4FA7725-C6F7-417A-B9E7-74A071EE82A8}" type="datetimeFigureOut">
              <a:rPr lang="id-ID" smtClean="0"/>
              <a:t>15/11/2018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3443599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FA7725-C6F7-417A-B9E7-74A071EE82A8}" type="datetimeFigureOut">
              <a:rPr lang="id-ID" smtClean="0"/>
              <a:t>15/11/2018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1970595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4FA7725-C6F7-417A-B9E7-74A071EE82A8}" type="datetimeFigureOut">
              <a:rPr lang="id-ID" smtClean="0"/>
              <a:t>15/11/2018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3162742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4FA7725-C6F7-417A-B9E7-74A071EE82A8}" type="datetimeFigureOut">
              <a:rPr lang="id-ID" smtClean="0"/>
              <a:t>15/11/2018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1458366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4FA7725-C6F7-417A-B9E7-74A071EE82A8}" type="datetimeFigureOut">
              <a:rPr lang="id-ID" smtClean="0"/>
              <a:t>15/11/2018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2014977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FA7725-C6F7-417A-B9E7-74A071EE82A8}" type="datetimeFigureOut">
              <a:rPr lang="id-ID" smtClean="0"/>
              <a:t>15/11/2018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1718307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FA7725-C6F7-417A-B9E7-74A071EE82A8}" type="datetimeFigureOut">
              <a:rPr lang="id-ID" smtClean="0"/>
              <a:t>15/11/2018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3896927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FA7725-C6F7-417A-B9E7-74A071EE82A8}" type="datetimeFigureOut">
              <a:rPr lang="id-ID" smtClean="0"/>
              <a:t>15/11/2018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F1692FE-8514-4707-B964-5553E4E90D32}" type="slidenum">
              <a:rPr lang="id-ID" smtClean="0"/>
              <a:t>‹#›</a:t>
            </a:fld>
            <a:endParaRPr lang="id-ID"/>
          </a:p>
        </p:txBody>
      </p:sp>
    </p:spTree>
    <p:extLst>
      <p:ext uri="{BB962C8B-B14F-4D97-AF65-F5344CB8AC3E}">
        <p14:creationId xmlns:p14="http://schemas.microsoft.com/office/powerpoint/2010/main" val="1181846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FA7725-C6F7-417A-B9E7-74A071EE82A8}" type="datetimeFigureOut">
              <a:rPr lang="id-ID" smtClean="0"/>
              <a:t>15/11/2018</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1692FE-8514-4707-B964-5553E4E90D32}" type="slidenum">
              <a:rPr lang="id-ID" smtClean="0"/>
              <a:t>‹#›</a:t>
            </a:fld>
            <a:endParaRPr lang="id-ID"/>
          </a:p>
        </p:txBody>
      </p:sp>
    </p:spTree>
    <p:extLst>
      <p:ext uri="{BB962C8B-B14F-4D97-AF65-F5344CB8AC3E}">
        <p14:creationId xmlns:p14="http://schemas.microsoft.com/office/powerpoint/2010/main" val="42094908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Source dan sink</a:t>
            </a:r>
            <a:endParaRPr lang="id-ID" dirty="0"/>
          </a:p>
        </p:txBody>
      </p:sp>
      <p:sp>
        <p:nvSpPr>
          <p:cNvPr id="3" name="Subtitle 2"/>
          <p:cNvSpPr>
            <a:spLocks noGrp="1"/>
          </p:cNvSpPr>
          <p:nvPr>
            <p:ph type="subTitle" idx="1"/>
          </p:nvPr>
        </p:nvSpPr>
        <p:spPr/>
        <p:txBody>
          <a:bodyPr/>
          <a:lstStyle/>
          <a:p>
            <a:r>
              <a:rPr lang="id-ID" dirty="0" smtClean="0"/>
              <a:t>Dalam bidang ekonomi permintaan dan penawaran yg seimbang membentuk pasar.</a:t>
            </a:r>
            <a:endParaRPr lang="id-ID" dirty="0"/>
          </a:p>
        </p:txBody>
      </p:sp>
    </p:spTree>
    <p:extLst>
      <p:ext uri="{BB962C8B-B14F-4D97-AF65-F5344CB8AC3E}">
        <p14:creationId xmlns:p14="http://schemas.microsoft.com/office/powerpoint/2010/main" val="536479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Sink</a:t>
            </a:r>
            <a:br>
              <a:rPr lang="id-ID" dirty="0" smtClean="0"/>
            </a:br>
            <a:endParaRPr lang="id-ID" dirty="0"/>
          </a:p>
        </p:txBody>
      </p:sp>
      <p:sp>
        <p:nvSpPr>
          <p:cNvPr id="3" name="Content Placeholder 2"/>
          <p:cNvSpPr>
            <a:spLocks noGrp="1"/>
          </p:cNvSpPr>
          <p:nvPr>
            <p:ph idx="1"/>
          </p:nvPr>
        </p:nvSpPr>
        <p:spPr/>
        <p:txBody>
          <a:bodyPr>
            <a:normAutofit lnSpcReduction="10000"/>
          </a:bodyPr>
          <a:lstStyle/>
          <a:p>
            <a:r>
              <a:rPr lang="id-ID" dirty="0" smtClean="0"/>
              <a:t>Bagian dari tanaman yg memanfaatkan fotosintat disebut sink.</a:t>
            </a:r>
          </a:p>
          <a:p>
            <a:r>
              <a:rPr lang="id-ID" dirty="0" smtClean="0"/>
              <a:t>Termasuk ke dalam sink al : akar, stem (batang,dahan,cabang,ranting, tangkai daun,tangkai bunga, tangkai buah), tunas batang, tunas daun, bunga, buah, biji.umbi (batang, akar). </a:t>
            </a:r>
          </a:p>
          <a:p>
            <a:r>
              <a:rPr lang="id-ID" dirty="0" smtClean="0"/>
              <a:t>Diantara sink dapat terjadi kompetisi antar sink.</a:t>
            </a:r>
            <a:endParaRPr lang="id-ID" dirty="0"/>
          </a:p>
        </p:txBody>
      </p:sp>
    </p:spTree>
    <p:extLst>
      <p:ext uri="{BB962C8B-B14F-4D97-AF65-F5344CB8AC3E}">
        <p14:creationId xmlns:p14="http://schemas.microsoft.com/office/powerpoint/2010/main" val="232189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Ukuran sink</a:t>
            </a:r>
            <a:endParaRPr lang="id-ID" dirty="0"/>
          </a:p>
        </p:txBody>
      </p:sp>
      <p:sp>
        <p:nvSpPr>
          <p:cNvPr id="3" name="Content Placeholder 2"/>
          <p:cNvSpPr>
            <a:spLocks noGrp="1"/>
          </p:cNvSpPr>
          <p:nvPr>
            <p:ph idx="1"/>
          </p:nvPr>
        </p:nvSpPr>
        <p:spPr/>
        <p:txBody>
          <a:bodyPr>
            <a:normAutofit lnSpcReduction="10000"/>
          </a:bodyPr>
          <a:lstStyle/>
          <a:p>
            <a:r>
              <a:rPr lang="id-ID" dirty="0" smtClean="0"/>
              <a:t>a. Jumlah sink, misalnya jumlah bunga rambutan pd satu pohon. Jumlah sisir pisang pd satu tandan, jumlah tongkol jagung, jumlah buah kelapa pd satu tandan, jumlah biji per polong, jumlah anakan padi per tanaman</a:t>
            </a:r>
            <a:r>
              <a:rPr lang="id-ID" dirty="0" smtClean="0"/>
              <a:t>.</a:t>
            </a:r>
          </a:p>
          <a:p>
            <a:r>
              <a:rPr lang="id-ID" dirty="0" smtClean="0"/>
              <a:t>b . Luas sink, misalnya luas akar atau kelegaan akar,  diameter batang jagung, lilit batang karet, panjang tongkol jagung, diameter tongkol jagung, diameter buah.</a:t>
            </a:r>
            <a:endParaRPr lang="id-ID" dirty="0"/>
          </a:p>
        </p:txBody>
      </p:sp>
    </p:spTree>
    <p:extLst>
      <p:ext uri="{BB962C8B-B14F-4D97-AF65-F5344CB8AC3E}">
        <p14:creationId xmlns:p14="http://schemas.microsoft.com/office/powerpoint/2010/main" val="715125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Berat sink, misalnya berat umbi akar ubi kayu, berat umbi batang ubi jalar, berat 1000 butir biji kedele, berat kering batang jagung, berat kering akar jagung, berat basah jerami padi, berat buah semangka per sampel, berat tbs kelapasawit per pohon, berat basah polong per tanaman. Berat gabah basah padi, berat gabah padi kering, berat  basah late per tanaman.</a:t>
            </a:r>
            <a:endParaRPr lang="id-ID" dirty="0"/>
          </a:p>
        </p:txBody>
      </p:sp>
    </p:spTree>
    <p:extLst>
      <p:ext uri="{BB962C8B-B14F-4D97-AF65-F5344CB8AC3E}">
        <p14:creationId xmlns:p14="http://schemas.microsoft.com/office/powerpoint/2010/main" val="16491496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Sink strength</a:t>
            </a:r>
            <a:endParaRPr lang="id-ID" dirty="0"/>
          </a:p>
        </p:txBody>
      </p:sp>
      <p:sp>
        <p:nvSpPr>
          <p:cNvPr id="3" name="Content Placeholder 2"/>
          <p:cNvSpPr>
            <a:spLocks noGrp="1"/>
          </p:cNvSpPr>
          <p:nvPr>
            <p:ph idx="1"/>
          </p:nvPr>
        </p:nvSpPr>
        <p:spPr/>
        <p:txBody>
          <a:bodyPr>
            <a:normAutofit lnSpcReduction="10000"/>
          </a:bodyPr>
          <a:lstStyle/>
          <a:p>
            <a:r>
              <a:rPr lang="id-ID" dirty="0" smtClean="0"/>
              <a:t>Sink strengthening adalah kemampuan aktual sink menarik dan memanfaatkan fotosintat.</a:t>
            </a:r>
          </a:p>
          <a:p>
            <a:r>
              <a:rPr lang="id-ID" dirty="0" smtClean="0"/>
              <a:t>Kapasitas sink menarik , memanfaatkan fotosintat dan bersaing dengan kompetitor sink lainnya terkait faktor sbb : umur sink, jumlah sink, fase tumbuh atau fase perkembangan, hormon, kandungan nutrisi terutama mineral, faktor lingkungan seperti stress tanaman, faktor budidaya.</a:t>
            </a:r>
          </a:p>
          <a:p>
            <a:endParaRPr lang="id-ID" dirty="0"/>
          </a:p>
        </p:txBody>
      </p:sp>
    </p:spTree>
    <p:extLst>
      <p:ext uri="{BB962C8B-B14F-4D97-AF65-F5344CB8AC3E}">
        <p14:creationId xmlns:p14="http://schemas.microsoft.com/office/powerpoint/2010/main" val="1822421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fontScale="92500"/>
          </a:bodyPr>
          <a:lstStyle/>
          <a:p>
            <a:r>
              <a:rPr lang="id-ID" dirty="0" smtClean="0"/>
              <a:t>Pada dasarnya harus ada keseimbangan antara source dan sink, yang cenderung meningkat, sehingga terjadi peningkatan pertumbuhan dan produksi tanaman.</a:t>
            </a:r>
          </a:p>
          <a:p>
            <a:r>
              <a:rPr lang="id-ID" dirty="0" smtClean="0"/>
              <a:t>Upaya meningkatkan source al dengan cara memupuk dengan N, P dan K.</a:t>
            </a:r>
          </a:p>
          <a:p>
            <a:r>
              <a:rPr lang="id-ID" smtClean="0"/>
              <a:t>Upaya mengurangi sink kompetitif al dengan cara pemangkasan (cabang, daun), atau dengan mengurangi jumlah bunga, buah, anakan dll.</a:t>
            </a:r>
            <a:endParaRPr lang="id-ID"/>
          </a:p>
        </p:txBody>
      </p:sp>
    </p:spTree>
    <p:extLst>
      <p:ext uri="{BB962C8B-B14F-4D97-AF65-F5344CB8AC3E}">
        <p14:creationId xmlns:p14="http://schemas.microsoft.com/office/powerpoint/2010/main" val="82303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lstStyle/>
          <a:p>
            <a:endParaRPr lang="id-ID" dirty="0"/>
          </a:p>
        </p:txBody>
      </p:sp>
    </p:spTree>
    <p:extLst>
      <p:ext uri="{BB962C8B-B14F-4D97-AF65-F5344CB8AC3E}">
        <p14:creationId xmlns:p14="http://schemas.microsoft.com/office/powerpoint/2010/main" val="34858292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Source</a:t>
            </a:r>
            <a:endParaRPr lang="id-ID" dirty="0"/>
          </a:p>
        </p:txBody>
      </p:sp>
      <p:sp>
        <p:nvSpPr>
          <p:cNvPr id="3" name="Content Placeholder 2"/>
          <p:cNvSpPr>
            <a:spLocks noGrp="1"/>
          </p:cNvSpPr>
          <p:nvPr>
            <p:ph idx="1"/>
          </p:nvPr>
        </p:nvSpPr>
        <p:spPr/>
        <p:txBody>
          <a:bodyPr>
            <a:normAutofit lnSpcReduction="10000"/>
          </a:bodyPr>
          <a:lstStyle/>
          <a:p>
            <a:r>
              <a:rPr lang="id-ID" dirty="0" smtClean="0"/>
              <a:t>Sumber merujuk pd bagian tanaman yg menghasilkan fotosintat atau asimilat.</a:t>
            </a:r>
          </a:p>
          <a:p>
            <a:r>
              <a:rPr lang="id-ID" dirty="0" smtClean="0"/>
              <a:t>Fotosintesa merupakan proses perubahan energi fisika sinar matahari menjai energi kimia dalam bentuk karbohidrat ( glukosa, sukrosa, amilum, dll)</a:t>
            </a:r>
          </a:p>
          <a:p>
            <a:r>
              <a:rPr lang="id-ID" dirty="0" smtClean="0"/>
              <a:t>Fotosintesa mensyaratkan adanya CO2, H2O, kloroplast (plastida yg mengandung klorofil) dan cahaya matahari (foton).</a:t>
            </a:r>
            <a:endParaRPr lang="id-ID" dirty="0"/>
          </a:p>
        </p:txBody>
      </p:sp>
    </p:spTree>
    <p:extLst>
      <p:ext uri="{BB962C8B-B14F-4D97-AF65-F5344CB8AC3E}">
        <p14:creationId xmlns:p14="http://schemas.microsoft.com/office/powerpoint/2010/main" val="2196853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normAutofit lnSpcReduction="10000"/>
          </a:bodyPr>
          <a:lstStyle/>
          <a:p>
            <a:r>
              <a:rPr lang="id-ID" dirty="0" smtClean="0"/>
              <a:t>Source secara umum adalah bagian tanaman yg menghasilkan fotosintat yakni daun—daun dewasa yg melakukan fotosintesa.</a:t>
            </a:r>
          </a:p>
          <a:p>
            <a:r>
              <a:rPr lang="id-ID" dirty="0" smtClean="0"/>
              <a:t>Tidak semua daun berstatus sebagai source, kuncup daun, daun yg baru flush,  (misalnya pucuk merah, daun muda kakao, flush daun saputangan) statusnya adalah sink.</a:t>
            </a:r>
          </a:p>
          <a:p>
            <a:r>
              <a:rPr lang="id-ID" dirty="0" smtClean="0"/>
              <a:t>Daun yg terlindung dari cahaya matahari ( overlapping) statusnya sink, pd umumnya</a:t>
            </a:r>
            <a:endParaRPr lang="id-ID" dirty="0"/>
          </a:p>
        </p:txBody>
      </p:sp>
    </p:spTree>
    <p:extLst>
      <p:ext uri="{BB962C8B-B14F-4D97-AF65-F5344CB8AC3E}">
        <p14:creationId xmlns:p14="http://schemas.microsoft.com/office/powerpoint/2010/main" val="2796234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Posisinya di sebelah bawah tajuk, misalnya daun kelapasawit paling bawah</a:t>
            </a:r>
          </a:p>
          <a:p>
            <a:r>
              <a:rPr lang="id-ID" dirty="0" smtClean="0"/>
              <a:t>Daun-daun pd tunas air (wiwilan), statusnya adalah sink.misalnya pd wiwilan kopi,kakao,teh dll.</a:t>
            </a:r>
          </a:p>
          <a:p>
            <a:r>
              <a:rPr lang="id-ID" dirty="0" smtClean="0"/>
              <a:t>Daun-daun muda pd batang, cabang, atau ranting yg tumbuh kembali setelah ada patah, rebah atau bengkok, statusnya sink.</a:t>
            </a:r>
          </a:p>
          <a:p>
            <a:endParaRPr lang="id-ID" dirty="0"/>
          </a:p>
        </p:txBody>
      </p:sp>
    </p:spTree>
    <p:extLst>
      <p:ext uri="{BB962C8B-B14F-4D97-AF65-F5344CB8AC3E}">
        <p14:creationId xmlns:p14="http://schemas.microsoft.com/office/powerpoint/2010/main" val="4065657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Ukuran Source</a:t>
            </a:r>
            <a:endParaRPr lang="id-ID" dirty="0"/>
          </a:p>
        </p:txBody>
      </p:sp>
      <p:sp>
        <p:nvSpPr>
          <p:cNvPr id="3" name="Content Placeholder 2"/>
          <p:cNvSpPr>
            <a:spLocks noGrp="1"/>
          </p:cNvSpPr>
          <p:nvPr>
            <p:ph idx="1"/>
          </p:nvPr>
        </p:nvSpPr>
        <p:spPr/>
        <p:txBody>
          <a:bodyPr/>
          <a:lstStyle/>
          <a:p>
            <a:r>
              <a:rPr lang="id-ID" dirty="0" smtClean="0"/>
              <a:t>karena daun terkait fotosintesa, semakin luas daun semakin luas permukaan daun menerima sinar matahari, semakin banyak stomata ( sebagai tempat masuknya CO2), semakin banyak klorofil maka semakin tinggi fotosintesa.</a:t>
            </a:r>
          </a:p>
          <a:p>
            <a:r>
              <a:rPr lang="id-ID" dirty="0" smtClean="0"/>
              <a:t>Luas satu helai daun diukur dari panjang daun dan lebar daun.</a:t>
            </a:r>
            <a:endParaRPr lang="id-ID" dirty="0"/>
          </a:p>
        </p:txBody>
      </p:sp>
    </p:spTree>
    <p:extLst>
      <p:ext uri="{BB962C8B-B14F-4D97-AF65-F5344CB8AC3E}">
        <p14:creationId xmlns:p14="http://schemas.microsoft.com/office/powerpoint/2010/main" val="1064676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Panjang daun diukur dari pangkal daun hingga ujung helai daun, lebar daun diukur pd bagian yg terlebar dari helai daun, dikalikan dengan konstanta daun.</a:t>
            </a:r>
          </a:p>
          <a:p>
            <a:r>
              <a:rPr lang="id-ID" dirty="0" smtClean="0"/>
              <a:t>Luas daun keseluruhan dihitung dari jumlah daun dikalikan dengan rata-rata luas daun.</a:t>
            </a:r>
          </a:p>
          <a:p>
            <a:r>
              <a:rPr lang="id-ID" dirty="0" smtClean="0"/>
              <a:t>Selain luas daun, banyaknya daun yg efektif melakukan fotosintesa menjadi penting.</a:t>
            </a:r>
            <a:endParaRPr lang="id-ID" dirty="0"/>
          </a:p>
        </p:txBody>
      </p:sp>
    </p:spTree>
    <p:extLst>
      <p:ext uri="{BB962C8B-B14F-4D97-AF65-F5344CB8AC3E}">
        <p14:creationId xmlns:p14="http://schemas.microsoft.com/office/powerpoint/2010/main" val="1283177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 daun-daun tua, mengkerut, menggulung, chlorosis, necrosis, mineralnya berpindah ke daun yg lebih muda, tidak maksimal dalam berfotosintesa ).</a:t>
            </a:r>
          </a:p>
          <a:p>
            <a:r>
              <a:rPr lang="id-ID" dirty="0" smtClean="0"/>
              <a:t>Pada dasarnya ada korelasi yg positif antara laju fotosintesa dengan jumlah daun dan luas daun. Ada korelasi yg positif dengan produksi bahan kering.</a:t>
            </a:r>
            <a:endParaRPr lang="id-ID" dirty="0"/>
          </a:p>
        </p:txBody>
      </p:sp>
    </p:spTree>
    <p:extLst>
      <p:ext uri="{BB962C8B-B14F-4D97-AF65-F5344CB8AC3E}">
        <p14:creationId xmlns:p14="http://schemas.microsoft.com/office/powerpoint/2010/main" val="3356565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Source strength</a:t>
            </a:r>
            <a:endParaRPr lang="id-ID" dirty="0"/>
          </a:p>
        </p:txBody>
      </p:sp>
      <p:sp>
        <p:nvSpPr>
          <p:cNvPr id="3" name="Content Placeholder 2"/>
          <p:cNvSpPr>
            <a:spLocks noGrp="1"/>
          </p:cNvSpPr>
          <p:nvPr>
            <p:ph idx="1"/>
          </p:nvPr>
        </p:nvSpPr>
        <p:spPr/>
        <p:txBody>
          <a:bodyPr>
            <a:normAutofit lnSpcReduction="10000"/>
          </a:bodyPr>
          <a:lstStyle/>
          <a:p>
            <a:r>
              <a:rPr lang="id-ID" dirty="0" smtClean="0"/>
              <a:t>Source strengthening atau kekuatan source diukur dari intensitas daun melakukan fotosintesa.</a:t>
            </a:r>
          </a:p>
          <a:p>
            <a:r>
              <a:rPr lang="id-ID" dirty="0" smtClean="0"/>
              <a:t>Daun yg berukuran sama bisa memiliki laju fotosintesa yg berbeda. Tanaman dengan luas permukaan daun yg sama bisa memiliki produktivitas bahan kering yg berbeda.</a:t>
            </a:r>
          </a:p>
          <a:p>
            <a:r>
              <a:rPr lang="id-ID" dirty="0" smtClean="0"/>
              <a:t>Intensitas daun melakukan fotosintesa dipengaruhi umur daun, status nutrisi daun, </a:t>
            </a:r>
            <a:endParaRPr lang="id-ID" dirty="0"/>
          </a:p>
        </p:txBody>
      </p:sp>
    </p:spTree>
    <p:extLst>
      <p:ext uri="{BB962C8B-B14F-4D97-AF65-F5344CB8AC3E}">
        <p14:creationId xmlns:p14="http://schemas.microsoft.com/office/powerpoint/2010/main" val="277288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r>
              <a:rPr lang="id-ID" dirty="0" smtClean="0"/>
              <a:t>(ada tidaknya defisiensi unsur hara mineral), ada tidaknya dan tingkat serangan hama penyakit, jumlah klorofil per satuan luas daun, pigmen daun, elastisitas daun, jumlah stomata daun (terkait dengan transpirasi dan masuknya CO2) , tipe fotorespirasi daun.( seludang pembuluh, ketebalan daun, kemampuan mengikat air ) dan stress tanaman (kekurangan air, panas dll).</a:t>
            </a:r>
            <a:endParaRPr lang="id-ID" dirty="0"/>
          </a:p>
        </p:txBody>
      </p:sp>
    </p:spTree>
    <p:extLst>
      <p:ext uri="{BB962C8B-B14F-4D97-AF65-F5344CB8AC3E}">
        <p14:creationId xmlns:p14="http://schemas.microsoft.com/office/powerpoint/2010/main" val="2593404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763</Words>
  <Application>Microsoft Office PowerPoint</Application>
  <PresentationFormat>On-screen Show (4:3)</PresentationFormat>
  <Paragraphs>39</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Source dan sink</vt:lpstr>
      <vt:lpstr>Source</vt:lpstr>
      <vt:lpstr>PowerPoint Presentation</vt:lpstr>
      <vt:lpstr>PowerPoint Presentation</vt:lpstr>
      <vt:lpstr>Ukuran Source</vt:lpstr>
      <vt:lpstr>PowerPoint Presentation</vt:lpstr>
      <vt:lpstr>PowerPoint Presentation</vt:lpstr>
      <vt:lpstr>Source strength</vt:lpstr>
      <vt:lpstr>PowerPoint Presentation</vt:lpstr>
      <vt:lpstr>Sink </vt:lpstr>
      <vt:lpstr>Ukuran sink</vt:lpstr>
      <vt:lpstr>PowerPoint Presentation</vt:lpstr>
      <vt:lpstr>Sink strength</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Source dan sink</dc:title>
  <dc:creator>Acer</dc:creator>
  <cp:lastModifiedBy>Acer</cp:lastModifiedBy>
  <cp:revision>19</cp:revision>
  <dcterms:created xsi:type="dcterms:W3CDTF">2018-11-14T23:15:58Z</dcterms:created>
  <dcterms:modified xsi:type="dcterms:W3CDTF">2018-11-15T12:15:35Z</dcterms:modified>
</cp:coreProperties>
</file>