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60E1-C5BA-4319-8188-6276B53BAE65}" type="datetimeFigureOut">
              <a:rPr lang="id-ID" smtClean="0"/>
              <a:t>07/10/2018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244C-C0C5-428F-8B7B-A468803B8A0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3678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60E1-C5BA-4319-8188-6276B53BAE65}" type="datetimeFigureOut">
              <a:rPr lang="id-ID" smtClean="0"/>
              <a:t>07/10/2018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244C-C0C5-428F-8B7B-A468803B8A0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52976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60E1-C5BA-4319-8188-6276B53BAE65}" type="datetimeFigureOut">
              <a:rPr lang="id-ID" smtClean="0"/>
              <a:t>07/10/2018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244C-C0C5-428F-8B7B-A468803B8A0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40859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60E1-C5BA-4319-8188-6276B53BAE65}" type="datetimeFigureOut">
              <a:rPr lang="id-ID" smtClean="0"/>
              <a:t>07/10/2018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244C-C0C5-428F-8B7B-A468803B8A0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207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60E1-C5BA-4319-8188-6276B53BAE65}" type="datetimeFigureOut">
              <a:rPr lang="id-ID" smtClean="0"/>
              <a:t>07/10/2018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244C-C0C5-428F-8B7B-A468803B8A0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4962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60E1-C5BA-4319-8188-6276B53BAE65}" type="datetimeFigureOut">
              <a:rPr lang="id-ID" smtClean="0"/>
              <a:t>07/10/2018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244C-C0C5-428F-8B7B-A468803B8A0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0852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60E1-C5BA-4319-8188-6276B53BAE65}" type="datetimeFigureOut">
              <a:rPr lang="id-ID" smtClean="0"/>
              <a:t>07/10/2018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244C-C0C5-428F-8B7B-A468803B8A0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1327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60E1-C5BA-4319-8188-6276B53BAE65}" type="datetimeFigureOut">
              <a:rPr lang="id-ID" smtClean="0"/>
              <a:t>07/10/2018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244C-C0C5-428F-8B7B-A468803B8A0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3514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60E1-C5BA-4319-8188-6276B53BAE65}" type="datetimeFigureOut">
              <a:rPr lang="id-ID" smtClean="0"/>
              <a:t>07/10/2018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244C-C0C5-428F-8B7B-A468803B8A0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95660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60E1-C5BA-4319-8188-6276B53BAE65}" type="datetimeFigureOut">
              <a:rPr lang="id-ID" smtClean="0"/>
              <a:t>07/10/2018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244C-C0C5-428F-8B7B-A468803B8A0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97395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60E1-C5BA-4319-8188-6276B53BAE65}" type="datetimeFigureOut">
              <a:rPr lang="id-ID" smtClean="0"/>
              <a:t>07/10/2018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0244C-C0C5-428F-8B7B-A468803B8A0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7826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C60E1-C5BA-4319-8188-6276B53BAE65}" type="datetimeFigureOut">
              <a:rPr lang="id-ID" smtClean="0"/>
              <a:t>07/10/2018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0244C-C0C5-428F-8B7B-A468803B8A0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7086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 smtClean="0"/>
          </a:p>
          <a:p>
            <a:pPr marL="514350" indent="-514350"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1910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variabel pertumbuhan vegetatif dan generatif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1. akar</a:t>
            </a:r>
          </a:p>
          <a:p>
            <a:r>
              <a:rPr lang="id-ID" dirty="0" smtClean="0"/>
              <a:t>Panjang akar, lebar akar, kelegaan akar, jumlah akar, berat basah akar, berat kering akar, jumlah bintil akar, root shoot ratio</a:t>
            </a:r>
          </a:p>
          <a:p>
            <a:r>
              <a:rPr lang="id-ID" dirty="0" smtClean="0"/>
              <a:t>2. batang</a:t>
            </a:r>
          </a:p>
          <a:p>
            <a:r>
              <a:rPr lang="id-ID" dirty="0" smtClean="0"/>
              <a:t>Panjang batang, diameter batang, lilit batang, jumlah cabang, jumlah anakan, panjang ruas, jumlah ruas,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01649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3. daun</a:t>
            </a:r>
          </a:p>
          <a:p>
            <a:r>
              <a:rPr lang="id-ID" dirty="0" smtClean="0"/>
              <a:t>Panjang daun, lebar daun, tebal daun, luas daun, jumlah daun, berat basah daun, berat kering daun, warna daun, kandungan klorofil.</a:t>
            </a:r>
          </a:p>
          <a:p>
            <a:r>
              <a:rPr lang="id-ID" dirty="0" smtClean="0"/>
              <a:t>4. bunga</a:t>
            </a:r>
          </a:p>
          <a:p>
            <a:r>
              <a:rPr lang="id-ID" dirty="0" smtClean="0"/>
              <a:t>Jumlah bunga, umur berbunga, berat basah bunga, berat kering bunga.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75548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4. Buah</a:t>
            </a:r>
          </a:p>
          <a:p>
            <a:r>
              <a:rPr lang="id-ID" dirty="0" smtClean="0"/>
              <a:t>Jumlah buah, diameter buah, berat basah buah, berat kering buah, warna buah.</a:t>
            </a:r>
          </a:p>
          <a:p>
            <a:r>
              <a:rPr lang="id-ID" dirty="0" smtClean="0"/>
              <a:t>5. malai</a:t>
            </a:r>
          </a:p>
          <a:p>
            <a:r>
              <a:rPr lang="id-ID" dirty="0" smtClean="0"/>
              <a:t>Jumlah malai pertangkai, jumlah bulir per malai, jumlah bulir berisi, jumlah bulir hampa, berat 1000 bulir.</a:t>
            </a:r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27350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7. tongkol.</a:t>
            </a:r>
          </a:p>
          <a:p>
            <a:r>
              <a:rPr lang="id-ID" dirty="0" smtClean="0"/>
              <a:t>Jumlah tongkol, panjang tongkol, diameter tongkol, lilit tongkol, jumlah baris per tongkol, jumlah biji per baris, berat 1000 biji, berat tongkol dengan klobot, berat tongkol tanpa klobot.</a:t>
            </a:r>
          </a:p>
          <a:p>
            <a:r>
              <a:rPr lang="id-ID" dirty="0" smtClean="0"/>
              <a:t>8. polong</a:t>
            </a:r>
          </a:p>
          <a:p>
            <a:r>
              <a:rPr lang="id-ID" dirty="0" smtClean="0"/>
              <a:t>Jumlah polong per tanaman, jumlah polong </a:t>
            </a:r>
          </a:p>
          <a:p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1444998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</a:t>
            </a:r>
            <a:r>
              <a:rPr lang="id-ID" dirty="0" smtClean="0"/>
              <a:t>er tangkai, jumlah biji per polong, jumlah polong hampa.</a:t>
            </a:r>
          </a:p>
          <a:p>
            <a:r>
              <a:rPr lang="id-ID" dirty="0" smtClean="0"/>
              <a:t>9. tandan</a:t>
            </a:r>
          </a:p>
          <a:p>
            <a:r>
              <a:rPr lang="id-ID" dirty="0" smtClean="0"/>
              <a:t>Berat tandan, jumlah buah pertandan, berat buah per tandan.</a:t>
            </a:r>
          </a:p>
          <a:p>
            <a:r>
              <a:rPr lang="id-ID" dirty="0" smtClean="0"/>
              <a:t>10. pod</a:t>
            </a:r>
          </a:p>
          <a:p>
            <a:r>
              <a:rPr lang="id-ID" dirty="0" smtClean="0"/>
              <a:t>Jumlah pod pertanaman, panjang pod, diameter pod, lilit pot, berat pod, jumlah biji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49894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</a:t>
            </a:r>
            <a:r>
              <a:rPr lang="id-ID" dirty="0" smtClean="0"/>
              <a:t>er pod.</a:t>
            </a:r>
          </a:p>
          <a:p>
            <a:r>
              <a:rPr lang="id-ID" dirty="0"/>
              <a:t>w</a:t>
            </a:r>
            <a:r>
              <a:rPr lang="id-ID" dirty="0" smtClean="0"/>
              <a:t>arna buah, warna biji.</a:t>
            </a:r>
          </a:p>
          <a:p>
            <a:r>
              <a:rPr lang="id-ID" dirty="0" smtClean="0"/>
              <a:t>Produksi per tanaman, produksi per plot, produksi per ha.</a:t>
            </a:r>
          </a:p>
          <a:p>
            <a:r>
              <a:rPr lang="id-ID"/>
              <a:t>u</a:t>
            </a:r>
            <a:r>
              <a:rPr lang="id-ID" smtClean="0"/>
              <a:t>mur panen.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89343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274</Words>
  <Application>Microsoft Office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variabel pertumbuhan vegetatif dan generatif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7</cp:revision>
  <dcterms:created xsi:type="dcterms:W3CDTF">2018-10-07T09:23:21Z</dcterms:created>
  <dcterms:modified xsi:type="dcterms:W3CDTF">2018-10-07T10:00:41Z</dcterms:modified>
</cp:coreProperties>
</file>